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3DA7-34CF-464E-8641-B64EF7988580}" type="datetimeFigureOut">
              <a:rPr lang="pl-PL" smtClean="0"/>
              <a:t>02.11.2018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C409-5578-4F57-80FF-FA30DD76E3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5047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3DA7-34CF-464E-8641-B64EF7988580}" type="datetimeFigureOut">
              <a:rPr lang="pl-PL" smtClean="0"/>
              <a:t>02.11.2018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C409-5578-4F57-80FF-FA30DD76E3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2663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3DA7-34CF-464E-8641-B64EF7988580}" type="datetimeFigureOut">
              <a:rPr lang="pl-PL" smtClean="0"/>
              <a:t>02.11.2018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C409-5578-4F57-80FF-FA30DD76E3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5363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3DA7-34CF-464E-8641-B64EF7988580}" type="datetimeFigureOut">
              <a:rPr lang="pl-PL" smtClean="0"/>
              <a:t>02.11.2018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C409-5578-4F57-80FF-FA30DD76E3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9481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3DA7-34CF-464E-8641-B64EF7988580}" type="datetimeFigureOut">
              <a:rPr lang="pl-PL" smtClean="0"/>
              <a:t>02.11.2018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C409-5578-4F57-80FF-FA30DD76E3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086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3DA7-34CF-464E-8641-B64EF7988580}" type="datetimeFigureOut">
              <a:rPr lang="pl-PL" smtClean="0"/>
              <a:t>02.11.2018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C409-5578-4F57-80FF-FA30DD76E3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647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3DA7-34CF-464E-8641-B64EF7988580}" type="datetimeFigureOut">
              <a:rPr lang="pl-PL" smtClean="0"/>
              <a:t>02.11.2018</a:t>
            </a:fld>
            <a:endParaRPr lang="pl-P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C409-5578-4F57-80FF-FA30DD76E3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4893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3DA7-34CF-464E-8641-B64EF7988580}" type="datetimeFigureOut">
              <a:rPr lang="pl-PL" smtClean="0"/>
              <a:t>02.11.2018</a:t>
            </a:fld>
            <a:endParaRPr lang="pl-P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C409-5578-4F57-80FF-FA30DD76E3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599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3DA7-34CF-464E-8641-B64EF7988580}" type="datetimeFigureOut">
              <a:rPr lang="pl-PL" smtClean="0"/>
              <a:t>02.11.2018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C409-5578-4F57-80FF-FA30DD76E3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864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3DA7-34CF-464E-8641-B64EF7988580}" type="datetimeFigureOut">
              <a:rPr lang="pl-PL" smtClean="0"/>
              <a:t>02.11.2018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C409-5578-4F57-80FF-FA30DD76E3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7371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3DA7-34CF-464E-8641-B64EF7988580}" type="datetimeFigureOut">
              <a:rPr lang="pl-PL" smtClean="0"/>
              <a:t>02.11.2018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C409-5578-4F57-80FF-FA30DD76E3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770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CC13DA7-34CF-464E-8641-B64EF7988580}" type="datetimeFigureOut">
              <a:rPr lang="pl-PL" smtClean="0"/>
              <a:t>02.11.2018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78C2C409-5578-4F57-80FF-FA30DD76E3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078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4599A1-2B76-445D-B8CA-EB99988C2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Nazwa instytucji aplikującej do MPKU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92CB7F-C90D-4A4A-A6FE-D1EC1721B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Dane dotyczące instytucji (nazwa, siedziba, dane kontaktowe)</a:t>
            </a:r>
          </a:p>
          <a:p>
            <a:endParaRPr lang="pl-P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9AF997-6745-409A-9164-20ACB7B9F894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6702" y="158620"/>
            <a:ext cx="1035004" cy="584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3636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D410E3-8459-4B9F-9F3C-0F0ACEAB1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Dlaczego chcę być Partnerem MPKU?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0F6448-2483-4600-95D6-2D7FE22DA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990F3B-EF62-4D77-81AC-8038DA4A97DA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6702" y="158620"/>
            <a:ext cx="1035004" cy="584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3731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C71530-1B90-4239-B956-95C5BED90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Czym zajmuje się nasza instytucja?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FB0059-610C-47A4-8EF8-18A3194B1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071CB6-5F20-4955-BED9-B1423010B99D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6702" y="158620"/>
            <a:ext cx="1035004" cy="584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1471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18DA1C-F572-4429-B893-3BC790940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Naszą jakość potwierdzają: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E160D8-BC9A-432C-9B4D-1AFE6587A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A85C41-1E59-4A53-ADD2-853239D7EF53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6702" y="158620"/>
            <a:ext cx="1035004" cy="584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7995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69EDA7-272E-4A9F-ADB8-FE2ECA485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Nasi klienci (informacja o grupach docelowych)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B9D58B-E7BC-4349-B741-6F5B2EB9F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E31D05-4658-4994-9776-38CF67037B51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6702" y="158620"/>
            <a:ext cx="1035004" cy="584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1750903"/>
      </p:ext>
    </p:extLst>
  </p:cSld>
  <p:clrMapOvr>
    <a:masterClrMapping/>
  </p:clrMapOvr>
</p:sld>
</file>

<file path=ppt/theme/theme1.xml><?xml version="1.0" encoding="utf-8"?>
<a:theme xmlns:a="http://schemas.openxmlformats.org/drawingml/2006/main" name="Ramka">
  <a:themeElements>
    <a:clrScheme name="Ramka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amka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mk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TM03457475[[fn=Ramka]]</Template>
  <TotalTime>5</TotalTime>
  <Words>40</Words>
  <Application>Microsoft Office PowerPoint</Application>
  <PresentationFormat>Panoramiczny</PresentationFormat>
  <Paragraphs>7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Corbel</vt:lpstr>
      <vt:lpstr>Wingdings 2</vt:lpstr>
      <vt:lpstr>Ramka</vt:lpstr>
      <vt:lpstr>Nazwa instytucji aplikującej do MPKU </vt:lpstr>
      <vt:lpstr>Dlaczego chcę być Partnerem MPKU? </vt:lpstr>
      <vt:lpstr>Czym zajmuje się nasza instytucja? </vt:lpstr>
      <vt:lpstr>Naszą jakość potwierdzają:  </vt:lpstr>
      <vt:lpstr>Nasi klienci (informacja o grupach docelowych)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Nazwa instytucji aplikującej do MPKU</dc:title>
  <dc:creator>Małgorzata Dudziak</dc:creator>
  <cp:lastModifiedBy>Justyna Telejko</cp:lastModifiedBy>
  <cp:revision>3</cp:revision>
  <dcterms:created xsi:type="dcterms:W3CDTF">2018-11-02T09:59:54Z</dcterms:created>
  <dcterms:modified xsi:type="dcterms:W3CDTF">2018-11-02T10:41:50Z</dcterms:modified>
</cp:coreProperties>
</file>