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7" autoAdjust="0"/>
  </p:normalViewPr>
  <p:slideViewPr>
    <p:cSldViewPr snapToGrid="0">
      <p:cViewPr varScale="1">
        <p:scale>
          <a:sx n="106" d="100"/>
          <a:sy n="106" d="100"/>
        </p:scale>
        <p:origin x="12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B8077D-D9F4-4DB6-9E4D-9527449AC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B63C674-A5B7-48AE-BC51-A77CEAD30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2456683-A7F8-4FC2-8D20-3F5F19AA7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78D2230-D7D1-464F-B163-11BCE9F22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994A334-FB83-4402-BACD-8F2153F1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3517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BD578C-0AD0-4A4D-8674-7B7645D1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207C6E0-22AE-449B-9322-2E892E796B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3651508-9565-424B-BE8A-DF67252D0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EB22662-3708-4841-A1CC-39E8E66D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EBB9E2E-6C08-4CD5-A59F-07DF1A641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439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D70414F5-C079-438B-9DFC-3ED4C4C119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09BB9DE-65C5-4525-B6A5-A96C4B9339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EC21B13-CDE5-48A0-9D43-3F7F2D37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101A9DA-2EAD-450F-8DFC-8CEE89AE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61B2D15-AD0D-4B67-8E6A-6AF66303E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826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6174EE-3863-44BA-A18A-AF8E5E233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9B184E-530E-483A-A6EC-62782A482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DDA474-7159-486D-AE29-679C2B6C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2831694-EBCA-48AE-9A5C-E1FB0710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9324FEE-279C-445E-AEB9-E2AB20925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8212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EFDA4D-617B-4B2F-A6AB-3F4C4A2F6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8A42F75-FE45-41E0-A820-FAAC63C91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886F1FE-4EF4-4E60-8BDA-915824634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5C0A94-AE72-47A4-977D-B18CA695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85330B3-F05E-41E5-BB1A-5764DC430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073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F4F6BA-56AD-41E9-B974-4C31D616F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6BAB56-6462-4226-A390-9E97E8A9E2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E9AD6AD-638C-4CA0-BEA7-1507A6DDE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9829327-1BCE-4B92-B7D7-E4CB2248B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77CC3E8-2908-4192-86E8-09B73940F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B39C3C8-A09A-4331-BFE2-047A68AD1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831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791808-DAFD-4B3A-8BFF-40A11EC59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61CEE7C-C512-46BC-8EF4-167338B46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4100EE5-216E-4214-A9DB-2E5C6456A7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F78339D-D637-4C10-9BC1-9BEF5CD692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722F031-B049-4093-BC01-4979CA11F8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77E3155-D758-48B9-9F08-767C61006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C869553-664D-4AF0-B7B0-44AAEE65A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38838F3-5AEA-444C-92B9-4932661AE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66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041CC4-0758-440F-A2B8-76034C575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FEC24E2-CC44-4FDE-9E15-C0CDEEEC0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BDA8E81-7D8F-4DBD-A2B3-25F24306B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5BB76FC-3F75-4834-BDF5-ACAAD5138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3832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5F02A24E-D635-4F23-8AD6-1DDDEC81E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803636F-213C-40D0-9F56-6692BFD5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03B1D61-4B84-40B7-92F0-6AC73CCFC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35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301753-F5E8-46FF-A6C4-35275AF20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BA0222-8511-488A-B661-DA1AE2814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8950674-BF5C-4D95-AAA0-CC568F539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C13DD3D-B0A8-40C6-98B2-646BFF03A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1669117-9493-4B7F-97C1-5F63C7A80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162EFDB-9D65-4C25-B1DE-71681A968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731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D7B39C-009A-4A24-A438-DCF8523C1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26BF0F4-2062-4D69-A2F3-0086E439E8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3C481D5-0FA8-4132-B732-D4FE74D952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B170512-DAF4-446C-AB62-AFF136044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14DA1B2-249E-46DD-A285-C3381E200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88E6F48-8478-4F52-81FB-13B66A901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080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0696CC2-CFA2-424F-AAD6-61EA5B9B8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1E64DC0-0FDE-4EE8-8D51-3F95B4318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2BD10EB-EDCD-41C6-9A98-F613E472DB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B5D62-F628-4ACB-B635-0B174533233F}" type="datetimeFigureOut">
              <a:rPr lang="pl-PL" smtClean="0"/>
              <a:t>12.03.2024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6471A06-C663-46B7-A90D-2D5BA66B7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04698F7-A9A1-421A-BD5A-2C213FA08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B2923-205B-4BC6-A9AD-35524C3F5D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980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833486-1CB5-43AC-B04D-86C2B31721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65687"/>
            <a:ext cx="9144000" cy="23876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Kandydat do Małopolskiego Partnerstwa na rzecz Kształcenia Ustawicznego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8314A53-C172-4A43-9C3A-08BFF453F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65403"/>
            <a:ext cx="9144000" cy="1655762"/>
          </a:xfrm>
        </p:spPr>
        <p:txBody>
          <a:bodyPr/>
          <a:lstStyle/>
          <a:p>
            <a:pPr algn="l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Nazwa instytucji kandydata</a:t>
            </a:r>
          </a:p>
        </p:txBody>
      </p:sp>
      <p:pic>
        <p:nvPicPr>
          <p:cNvPr id="6" name="Obraz 5" descr="Znak graficzny Małopolskiego Partnerstwa na rzecz Kształcenia Ustawicznego.">
            <a:extLst>
              <a:ext uri="{FF2B5EF4-FFF2-40B4-BE49-F238E27FC236}">
                <a16:creationId xmlns:a16="http://schemas.microsoft.com/office/drawing/2014/main" id="{3A45AFB4-D129-488F-A911-ABAAD79D7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120045"/>
            <a:ext cx="1318952" cy="131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372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17135A-7E53-4AB0-8AA6-94DFAB34B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Podstawowe dane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485364-39EF-4827-8996-955DC9A28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Dane dotyczące instytucji (nazwa, siedziba, dane kontaktowe)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6832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597342-9BA8-4734-ABBC-FC3CE44BE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Motywacja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237E21-5305-44D3-AC26-9A0FF504F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Dlaczego chcę zostać Partnerem Małopolskiego Partnerstwa na rzecz Kształcenia Ustawicznego?</a:t>
            </a:r>
          </a:p>
        </p:txBody>
      </p:sp>
    </p:spTree>
    <p:extLst>
      <p:ext uri="{BB962C8B-B14F-4D97-AF65-F5344CB8AC3E}">
        <p14:creationId xmlns:p14="http://schemas.microsoft.com/office/powerpoint/2010/main" val="1389399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43426C-4472-4BA5-A9E6-A6547C7D3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Zakres działalności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3995AF-401E-4EDC-A0DD-40D6DC853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Czym zajmuje się nasza instytucja?</a:t>
            </a:r>
          </a:p>
        </p:txBody>
      </p:sp>
    </p:spTree>
    <p:extLst>
      <p:ext uri="{BB962C8B-B14F-4D97-AF65-F5344CB8AC3E}">
        <p14:creationId xmlns:p14="http://schemas.microsoft.com/office/powerpoint/2010/main" val="4244383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382DE1-C7BF-4436-8DAD-15C59B84D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Grupa docelowa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29860C-3824-4E95-B198-40B3ED228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Nasi klienci to: </a:t>
            </a:r>
          </a:p>
        </p:txBody>
      </p:sp>
    </p:spTree>
    <p:extLst>
      <p:ext uri="{BB962C8B-B14F-4D97-AF65-F5344CB8AC3E}">
        <p14:creationId xmlns:p14="http://schemas.microsoft.com/office/powerpoint/2010/main" val="4053865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31B234-85E6-4211-AF54-579408FD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Certyfikaty, nagrody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810552-6398-42DC-8C82-9183CE677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Naszą jakość potwierdzają:</a:t>
            </a:r>
          </a:p>
        </p:txBody>
      </p:sp>
    </p:spTree>
    <p:extLst>
      <p:ext uri="{BB962C8B-B14F-4D97-AF65-F5344CB8AC3E}">
        <p14:creationId xmlns:p14="http://schemas.microsoft.com/office/powerpoint/2010/main" val="190875477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57</Words>
  <Application>Microsoft Office PowerPoint</Application>
  <PresentationFormat>Panoramiczny</PresentationFormat>
  <Paragraphs>12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Motyw pakietu Office</vt:lpstr>
      <vt:lpstr>Kandydat do Małopolskiego Partnerstwa na rzecz Kształcenia Ustawicznego</vt:lpstr>
      <vt:lpstr>Podstawowe dane</vt:lpstr>
      <vt:lpstr>Motywacja</vt:lpstr>
      <vt:lpstr>Zakres działalności</vt:lpstr>
      <vt:lpstr>Grupa docelowa</vt:lpstr>
      <vt:lpstr>Certyfikaty, nagrody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Kandydat do Małopolskiego Partnerstwa na rzecz Kształcenia Ustawicznego</dc:title>
  <dc:creator>Justyna Telejko</dc:creator>
  <cp:lastModifiedBy>Paulina Leisner</cp:lastModifiedBy>
  <cp:revision>11</cp:revision>
  <dcterms:created xsi:type="dcterms:W3CDTF">2020-02-19T10:24:02Z</dcterms:created>
  <dcterms:modified xsi:type="dcterms:W3CDTF">2024-03-12T09:44:21Z</dcterms:modified>
</cp:coreProperties>
</file>